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1" r:id="rId4"/>
    <p:sldId id="259" r:id="rId5"/>
    <p:sldId id="257" r:id="rId6"/>
    <p:sldId id="264" r:id="rId7"/>
    <p:sldId id="268" r:id="rId8"/>
    <p:sldId id="260" r:id="rId9"/>
    <p:sldId id="263" r:id="rId10"/>
    <p:sldId id="269" r:id="rId11"/>
    <p:sldId id="266" r:id="rId12"/>
  </p:sldIdLst>
  <p:sldSz cx="12192000" cy="6858000"/>
  <p:notesSz cx="6858000" cy="9144000"/>
  <p:embeddedFontLst>
    <p:embeddedFont>
      <p:font typeface="汉仪全唐诗简" panose="00020600040101010101" pitchFamily="18" charset="-122"/>
      <p:regular r:id="rId14"/>
    </p:embeddedFont>
    <p:embeddedFont>
      <p:font typeface="等线 Light" panose="02010600030101010101" pitchFamily="2" charset="-122"/>
      <p:regular r:id="rId15"/>
    </p:embeddedFont>
    <p:embeddedFont>
      <p:font typeface="等线" panose="02010600030101010101" pitchFamily="2" charset="-122"/>
      <p:regular r:id="rId16"/>
      <p:bold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71"/>
    <a:srgbClr val="FFCE53"/>
    <a:srgbClr val="FFB805"/>
    <a:srgbClr val="FFE29B"/>
    <a:srgbClr val="000000"/>
    <a:srgbClr val="FFDC85"/>
    <a:srgbClr val="B2B2B2"/>
    <a:srgbClr val="FFD979"/>
    <a:srgbClr val="FFC637"/>
    <a:srgbClr val="165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1917" autoAdjust="0"/>
  </p:normalViewPr>
  <p:slideViewPr>
    <p:cSldViewPr snapToGrid="0">
      <p:cViewPr varScale="1">
        <p:scale>
          <a:sx n="115" d="100"/>
          <a:sy n="115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8CA12-4B56-499E-9F48-BBC299DC63B4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A92E0-8AD1-4DBD-8CC4-1CFE57C887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古代，曾经生活着一只九色神鹿，神鹿是由天地生物之间的灵气，通过光芒照耀幻化出的五彩的神灵，经常帮助遇到困难的人，但是在千百年后有一天帮助了弄蛇人脱离险境，弄蛇人向国王告密出卖九色神鹿，神鹿用神力化险，弄蛇人也受到了应有报应。</a:t>
            </a:r>
          </a:p>
          <a:p>
            <a:endParaRPr lang="en-US" altLang="zh-CN" dirty="0"/>
          </a:p>
          <a:p>
            <a:r>
              <a:rPr lang="zh-CN" altLang="en-US" dirty="0"/>
              <a:t>在此之后，九色神鹿一直心有余悸，不信任，阴冷的情绪一直在体内滋生，只能通过自身善良正义的灵气和神力做到两者之间的相互平衡。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衡一直持续下来，随着时间的迁移，九色鹿淡出人们的视野。在原来九色鹿生活过的地方，出现了两个截然不同的小孩子。男孩子外表阳光，表情坚毅，双手拿着一个大灯笼，浑身上下散发着一股善良正义的气色。女孩子外表犹豫，表情冷漠，肩膀上靠着一把破旧的油纸伞，浑身上下散发着一股阴冷灰暗的气色。这两个孩子头上的鹿角表明，他们是九色鹿的后代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A92E0-8AD1-4DBD-8CC4-1CFE57C887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两个孩子都看不惯对方，都觉得对方是不需要存在的对立因素，所以两个孩子一直在争夺自己的地盘。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他们都继承了九色神鹿的神力，男孩子手里的灯笼能散射出明亮的光源，这些光源能映射在周围环境上留下痕迹，在光源照耀过的地方会成为他的领地，女孩子无法靠近。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相应的，女孩子能控制影子的状态，自身的影子能留下相应的痕迹，男孩子无法靠近。他们两就一直互相排斥着对方。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除了这个，两个孩子还能影响周围的色彩，吸收周围世界物体的色彩增加自己相应的灵气，对事物的颜色有着掌控能力。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男孩子主要是暖色，女孩子主要是冷色。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两人目前正处在水火不容的阶段，但在两人互相接触之后，慢慢的发现，其实最好看的色彩是冷暖结合，最明亮的光源肯定会有最殷实的影子，两人是相辅相成，平衡是最好的状态。两人的平衡，构成了之后美好的有光有影的世界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A92E0-8AD1-4DBD-8CC4-1CFE57C8878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zh-CN" sz="12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闭环内的所有区域都会转化为自己的颜色，包括对手已经占领的区域。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zh-CN" sz="12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玩家可以选择留下痕迹的时机，点击释放键就可以在角色脚下留下痕迹。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zh-CN" sz="12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已有颜色或痕迹的地方无法覆盖新的痕迹。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zh-CN" sz="12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使用过的痕迹会随时间消散。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A92E0-8AD1-4DBD-8CC4-1CFE57C8878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zh-CN" sz="12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闭环内的所有区域都会转化为自己的颜色，包括对手已经占领的区域。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zh-CN" sz="12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玩家可以选择留下痕迹的时机，点击释放键就可以在角色脚下留下痕迹。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zh-CN" sz="12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已有颜色或痕迹的地方无法覆盖新的痕迹。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zh-CN" sz="12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使用过的痕迹会随时间消散。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A92E0-8AD1-4DBD-8CC4-1CFE57C8878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加速石像：若闭环的区域内有加速石像，则闭环后一定时间角色获得移动速度加成，但痕迹能量消耗速度也会上升，总能量条释放的痕迹所覆盖的距离恒定。</a:t>
            </a:r>
            <a:endParaRPr lang="en-US" altLang="zh-CN" sz="12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r>
              <a:rPr lang="zh-CN" altLang="en-US" dirty="0"/>
              <a:t>能量条增加石像：若闭环的区域内有能量条增加石像，则闭环后玩家能量条永久增加一定数量。恢复速度按等比例提升，总恢复时间不变。普通能量条与加成能量条比例不变。</a:t>
            </a:r>
            <a:endParaRPr lang="en-US" altLang="zh-CN" dirty="0"/>
          </a:p>
          <a:p>
            <a:r>
              <a:rPr lang="zh-CN" altLang="en-US" dirty="0"/>
              <a:t>区域石像：若闭环的区域内有区域石像，则闭环后区域石像所对应的一大块区域会被相应的颜色占领。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A92E0-8AD1-4DBD-8CC4-1CFE57C8878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加速石像：若闭环的区域内有加速石像，则闭环后一定时间角色获得移动速度加成，但痕迹能量消耗速度也会上升，总能量条释放的痕迹所覆盖的距离恒定。</a:t>
            </a:r>
            <a:endParaRPr lang="en-US" altLang="zh-CN" sz="12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r>
              <a:rPr lang="zh-CN" altLang="en-US" dirty="0"/>
              <a:t>能量条增加石像：若闭环的区域内有能量条增加石像，则闭环后玩家能量条永久增加一定数量。恢复速度按等比例提升，总恢复时间不变。普通能量条与加成能量条比例不变。</a:t>
            </a:r>
            <a:endParaRPr lang="en-US" altLang="zh-CN" dirty="0"/>
          </a:p>
          <a:p>
            <a:r>
              <a:rPr lang="zh-CN" altLang="en-US" dirty="0"/>
              <a:t>区域石像：若闭环的区域内有区域石像，则闭环后区域石像所对应的一大块区域会被相应的颜色占领。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A92E0-8AD1-4DBD-8CC4-1CFE57C8878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dirty="0"/>
              <a:t>由暖色中的黄色红色为主的配色构成温暖明亮的画面效果；由冷色中的紫色蓝色来构成阴冷灰暗的画面效果。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在明亮温暖的场景中会有荷花相承，在灰暗的场景中会有稀稀落落竹林相承。</a:t>
            </a:r>
            <a:endParaRPr lang="zh-C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dirty="0"/>
              <a:t>（五台山的佛光寺大殿），园林的建筑也会有相应的融入，在后半段场景中可以以桥相通；环池开路；小滩和涧亭等（待定）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游戏中和文字有关的表现都用一种书法形式表现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《</a:t>
            </a:r>
            <a:r>
              <a:rPr lang="zh-CN" altLang="en-US" dirty="0"/>
              <a:t>霓裳羽衣曲</a:t>
            </a:r>
            <a:r>
              <a:rPr lang="en-US" altLang="zh-CN" dirty="0"/>
              <a:t>》</a:t>
            </a:r>
            <a:r>
              <a:rPr lang="zh-CN" altLang="en-US" dirty="0"/>
              <a:t>，琵琶等符合风格的音乐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A92E0-8AD1-4DBD-8CC4-1CFE57C8878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91408-D031-4E5B-9FE7-71F2FE2D3318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8CA95-0A76-4EBC-AA18-6DB6118196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4.mp4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flipH="1">
            <a:off x="3012210" y="876300"/>
            <a:ext cx="1546087" cy="740560"/>
            <a:chOff x="9721056" y="332728"/>
            <a:chExt cx="1744567" cy="880940"/>
          </a:xfrm>
          <a:solidFill>
            <a:schemeClr val="bg1">
              <a:alpha val="81176"/>
            </a:schemeClr>
          </a:solidFill>
        </p:grpSpPr>
        <p:sp>
          <p:nvSpPr>
            <p:cNvPr id="21" name="Rectangle: Rounded Corners 20"/>
            <p:cNvSpPr/>
            <p:nvPr/>
          </p:nvSpPr>
          <p:spPr>
            <a:xfrm>
              <a:off x="10048947" y="332728"/>
              <a:ext cx="1416676" cy="389586"/>
            </a:xfrm>
            <a:prstGeom prst="roundRect">
              <a:avLst/>
            </a:prstGeom>
            <a:grpFill/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ctangle: Rounded Corners 21"/>
            <p:cNvSpPr/>
            <p:nvPr/>
          </p:nvSpPr>
          <p:spPr>
            <a:xfrm rot="5400000">
              <a:off x="10321696" y="544854"/>
              <a:ext cx="558453" cy="389586"/>
            </a:xfrm>
            <a:prstGeom prst="roundRect">
              <a:avLst/>
            </a:prstGeom>
            <a:grpFill/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9721056" y="824082"/>
              <a:ext cx="1416675" cy="389586"/>
            </a:xfrm>
            <a:prstGeom prst="roundRect">
              <a:avLst/>
            </a:prstGeom>
            <a:grpFill/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Oval 3"/>
          <p:cNvSpPr/>
          <p:nvPr/>
        </p:nvSpPr>
        <p:spPr>
          <a:xfrm>
            <a:off x="3614938" y="732433"/>
            <a:ext cx="4962122" cy="4962122"/>
          </a:xfrm>
          <a:prstGeom prst="ellipse">
            <a:avLst/>
          </a:prstGeom>
          <a:solidFill>
            <a:schemeClr val="bg1"/>
          </a:solidFill>
          <a:ln w="127000" cap="flat">
            <a:solidFill>
              <a:srgbClr val="191919"/>
            </a:solidFill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2A1500"/>
                </a:solidFill>
              </a:ln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44149" y="1078774"/>
            <a:ext cx="2161774" cy="2143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600" dirty="0">
                <a:solidFill>
                  <a:sysClr val="windowText" lastClr="000000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43230" y="3848755"/>
            <a:ext cx="1505538" cy="1501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500" dirty="0">
                <a:solidFill>
                  <a:sysClr val="windowText" lastClr="000000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鹿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3865" y="2678134"/>
            <a:ext cx="1505538" cy="1501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500" dirty="0">
                <a:solidFill>
                  <a:sysClr val="windowText" lastClr="000000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色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67710" y="3492641"/>
            <a:ext cx="1118210" cy="334010"/>
          </a:xfrm>
          <a:prstGeom prst="rect">
            <a:avLst/>
          </a:prstGeom>
          <a:solidFill>
            <a:srgbClr val="F7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Futura Lt BT" panose="020B0402020204020303" pitchFamily="34" charset="0"/>
              </a:rPr>
              <a:t>GLAZE</a:t>
            </a:r>
            <a:endParaRPr lang="zh-CN" altLang="en-US" sz="20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610123" y="4516231"/>
            <a:ext cx="1825977" cy="798893"/>
            <a:chOff x="9537556" y="344510"/>
            <a:chExt cx="1925843" cy="869157"/>
          </a:xfrm>
          <a:solidFill>
            <a:schemeClr val="bg2">
              <a:lumMod val="10000"/>
            </a:schemeClr>
          </a:solidFill>
        </p:grpSpPr>
        <p:sp>
          <p:nvSpPr>
            <p:cNvPr id="17" name="Rectangle: Rounded Corners 16"/>
            <p:cNvSpPr/>
            <p:nvPr/>
          </p:nvSpPr>
          <p:spPr>
            <a:xfrm rot="5400000">
              <a:off x="10297643" y="596179"/>
              <a:ext cx="494833" cy="429929"/>
            </a:xfrm>
            <a:prstGeom prst="roundRect">
              <a:avLst/>
            </a:prstGeom>
            <a:grp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9537556" y="344510"/>
              <a:ext cx="1505538" cy="389586"/>
            </a:xfrm>
            <a:prstGeom prst="roundRect">
              <a:avLst/>
            </a:prstGeom>
            <a:grp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9957861" y="824081"/>
              <a:ext cx="1505538" cy="389586"/>
            </a:xfrm>
            <a:prstGeom prst="roundRect">
              <a:avLst/>
            </a:prstGeom>
            <a:grp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0612192" y="0"/>
            <a:ext cx="45719" cy="32220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/>
          <p:cNvSpPr/>
          <p:nvPr/>
        </p:nvSpPr>
        <p:spPr>
          <a:xfrm flipH="1">
            <a:off x="1737286" y="5315124"/>
            <a:ext cx="45719" cy="15428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05891" y="959658"/>
            <a:ext cx="2371785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积分规则</a:t>
            </a:r>
            <a:endParaRPr lang="zh-CN" altLang="en-US" sz="4000" b="1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4321" y="2605605"/>
            <a:ext cx="5114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阵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法激活时获得积分，积分由图形面积和光球数量共同决定。</a:t>
            </a:r>
            <a:endParaRPr lang="zh-CN" altLang="en-US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890" y="2292350"/>
            <a:ext cx="800219" cy="22733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感谢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90495" y="5705059"/>
            <a:ext cx="301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团队成员</a:t>
            </a:r>
            <a:endParaRPr lang="en-US" altLang="zh-CN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16672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吕锦涛</a:t>
            </a:r>
            <a:r>
              <a:rPr lang="en-US" altLang="zh-CN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·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彭万里</a:t>
            </a:r>
            <a:r>
              <a:rPr lang="en-US" altLang="zh-CN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·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冯冠宇</a:t>
            </a:r>
            <a:r>
              <a:rPr lang="en-US" altLang="zh-CN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·</a:t>
            </a:r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黄丹红</a:t>
            </a:r>
            <a:r>
              <a:rPr lang="en-US" altLang="zh-CN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·</a:t>
            </a:r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谢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巧</a:t>
            </a:r>
            <a:r>
              <a:rPr lang="en-US" altLang="zh-CN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·</a:t>
            </a:r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李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冲</a:t>
            </a:r>
            <a:r>
              <a:rPr lang="en-US" altLang="zh-CN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·</a:t>
            </a:r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包桐宇</a:t>
            </a:r>
            <a:endParaRPr lang="en-US" altLang="zh-CN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8866" y="437512"/>
            <a:ext cx="800219" cy="227330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全唐诗简" panose="00020600040101010101" pitchFamily="18" charset="-122"/>
                <a:ea typeface="汉仪全唐诗简" panose="00020600040101010101" pitchFamily="18" charset="-122"/>
                <a:cs typeface="+mn-cs"/>
              </a:rPr>
              <a:t>设计理念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1968" y="862003"/>
            <a:ext cx="445758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让玩家体会到竞争、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压制与策略，感受到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光与影的对立统一。</a:t>
            </a:r>
            <a:endParaRPr kumimoji="0" lang="zh-CN" altLang="en-US" sz="2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66" y="-2434"/>
            <a:ext cx="10813934" cy="6860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36547" y="265344"/>
            <a:ext cx="800219" cy="18282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世界观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9657" y="2704565"/>
            <a:ext cx="553998" cy="2665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善意</a:t>
            </a:r>
            <a:r>
              <a:rPr lang="en-US" altLang="zh-CN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·</a:t>
            </a:r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背叛</a:t>
            </a:r>
            <a:r>
              <a:rPr lang="en-US" altLang="zh-CN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·</a:t>
            </a:r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分裂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7401" y="262252"/>
            <a:ext cx="800219" cy="227330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游戏概述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87817" y="262547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双人休闲竞技类游戏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2572" y="5278724"/>
            <a:ext cx="445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两名玩家在限定时间内尽可能</a:t>
            </a:r>
            <a:r>
              <a:rPr lang="zh-CN" altLang="en-US" sz="2400" dirty="0" smtClean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多地获得积分</a:t>
            </a:r>
            <a:r>
              <a:rPr lang="zh-CN" altLang="en-US" sz="2400" dirty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18038" y="262547"/>
            <a:ext cx="927101" cy="5232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类型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2228" y="5385044"/>
            <a:ext cx="927101" cy="5232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目标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2967" y="428240"/>
            <a:ext cx="800219" cy="275409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游戏特色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6399" y="1404497"/>
            <a:ext cx="45212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effectLst/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战场布局的</a:t>
            </a:r>
          </a:p>
          <a:p>
            <a:pPr algn="just"/>
            <a:r>
              <a:rPr lang="zh-CN" altLang="en-US" sz="2400" dirty="0">
                <a:solidFill>
                  <a:schemeClr val="bg1"/>
                </a:solidFill>
                <a:effectLst/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策略感，瞬</a:t>
            </a:r>
          </a:p>
          <a:p>
            <a:pPr algn="just"/>
            <a:r>
              <a:rPr lang="zh-CN" altLang="en-US" sz="2400" dirty="0">
                <a:solidFill>
                  <a:schemeClr val="bg1"/>
                </a:solidFill>
                <a:effectLst/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间抉择</a:t>
            </a:r>
            <a:r>
              <a:rPr lang="zh-CN" altLang="en-US" sz="2400" dirty="0" smtClean="0">
                <a:solidFill>
                  <a:schemeClr val="bg1"/>
                </a:solidFill>
                <a:effectLst/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的成</a:t>
            </a:r>
          </a:p>
          <a:p>
            <a:pPr algn="just"/>
            <a:r>
              <a:rPr lang="zh-CN" altLang="en-US" sz="2400" dirty="0" smtClean="0">
                <a:solidFill>
                  <a:schemeClr val="bg1"/>
                </a:solidFill>
                <a:effectLst/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就感和多种</a:t>
            </a:r>
          </a:p>
          <a:p>
            <a:pPr algn="just"/>
            <a:r>
              <a:rPr lang="zh-CN" altLang="en-US" sz="2400" dirty="0" smtClean="0">
                <a:solidFill>
                  <a:schemeClr val="bg1"/>
                </a:solidFill>
                <a:effectLst/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道具作用的</a:t>
            </a:r>
          </a:p>
          <a:p>
            <a:pPr algn="just"/>
            <a:r>
              <a:rPr lang="zh-CN" altLang="en-US" sz="2400" dirty="0" smtClean="0">
                <a:solidFill>
                  <a:schemeClr val="bg1"/>
                </a:solidFill>
                <a:effectLst/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爽快感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。</a:t>
            </a:r>
            <a:endParaRPr lang="zh-CN" altLang="en-US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7544" y="6154420"/>
            <a:ext cx="452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中国</a:t>
            </a:r>
            <a:r>
              <a:rPr lang="zh-CN" altLang="en-US" sz="2400" dirty="0" smtClean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风的画面和场景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16405" y="427990"/>
            <a:ext cx="1621790" cy="35382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体验 </a:t>
            </a:r>
          </a:p>
          <a:p>
            <a:pPr algn="ctr"/>
            <a:endParaRPr lang="zh-CN" altLang="en-US" sz="2800" b="1" dirty="0">
              <a:solidFill>
                <a:schemeClr val="bg1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endParaRPr lang="zh-CN" altLang="en-US" sz="2800" b="1" dirty="0">
              <a:solidFill>
                <a:schemeClr val="bg1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endParaRPr lang="zh-CN" altLang="en-US" sz="2800" b="1" dirty="0">
              <a:solidFill>
                <a:schemeClr val="bg1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endParaRPr lang="zh-CN" altLang="en-US" sz="2800" b="1" dirty="0">
              <a:solidFill>
                <a:schemeClr val="bg1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endParaRPr lang="zh-CN" altLang="en-US" sz="2800" b="1" dirty="0">
              <a:solidFill>
                <a:schemeClr val="bg1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endParaRPr lang="zh-CN" altLang="en-US" sz="2800" b="1" dirty="0">
              <a:solidFill>
                <a:schemeClr val="bg1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endParaRPr lang="zh-CN" altLang="en-US" sz="2800" b="1" dirty="0">
              <a:solidFill>
                <a:schemeClr val="bg1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6405" y="4569460"/>
            <a:ext cx="8399780" cy="9531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玩法</a:t>
            </a:r>
          </a:p>
          <a:p>
            <a:pPr algn="l"/>
            <a:endParaRPr lang="zh-CN" altLang="en-US" sz="2800" b="1" dirty="0">
              <a:solidFill>
                <a:schemeClr val="bg1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6405" y="6154420"/>
            <a:ext cx="4481195" cy="5219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画面 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3173095" y="4631055"/>
            <a:ext cx="69430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通过激活光球、连接光球的方式消除光球来获得积分；加入了道具和技能系统，丰富了玩法。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210" y="-1617980"/>
            <a:ext cx="5268595" cy="7452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90" y="-165100"/>
            <a:ext cx="5363845" cy="75869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5890" y="470419"/>
            <a:ext cx="800219" cy="22733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角色介绍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690" y="4675474"/>
            <a:ext cx="5201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男孩</a:t>
            </a:r>
            <a:endParaRPr lang="en-US" altLang="zh-CN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手提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灯笼</a:t>
            </a:r>
            <a:endParaRPr lang="en-US" altLang="zh-CN" sz="2400" dirty="0" smtClean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暖色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系风格</a:t>
            </a:r>
            <a:endParaRPr lang="en-US" altLang="zh-CN" sz="2400" dirty="0" smtClean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技能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为光明守护，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可以抵挡</a:t>
            </a:r>
            <a:r>
              <a:rPr lang="en-US" altLang="zh-CN" sz="2400" dirty="0" err="1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debuff</a:t>
            </a:r>
            <a:endParaRPr lang="en-US" altLang="zh-CN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0279" y="4675474"/>
            <a:ext cx="5114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女孩</a:t>
            </a:r>
            <a:endParaRPr lang="en-US" altLang="zh-CN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手撑雨伞</a:t>
            </a:r>
            <a:endParaRPr lang="en-US" altLang="zh-CN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冷色系风格</a:t>
            </a:r>
            <a:endParaRPr lang="en-US" altLang="zh-CN" sz="2400" dirty="0" smtClean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pPr algn="ctr"/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技能为黑暗之墙，可以阻挡对方通过</a:t>
            </a:r>
            <a:endParaRPr lang="zh-CN" altLang="en-US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0706" y="3443826"/>
            <a:ext cx="927101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光明角色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04193" y="3443826"/>
            <a:ext cx="927101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幽暗角色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75257" y="558164"/>
            <a:ext cx="2650465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按键操作</a:t>
            </a:r>
            <a:endParaRPr lang="zh-CN" altLang="en-US" sz="4000" b="1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922" y="4121293"/>
            <a:ext cx="4768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玩家通过手机左下角的虚拟摇杆控制角色</a:t>
            </a:r>
            <a:r>
              <a:rPr lang="en-US" altLang="zh-CN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360</a:t>
            </a:r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度移动。</a:t>
            </a:r>
            <a:endParaRPr lang="en-US" altLang="zh-CN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  <a:p>
            <a:r>
              <a:rPr lang="zh-CN" altLang="en-US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点击手机右下角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的技能按键释放技能。</a:t>
            </a:r>
            <a:endParaRPr lang="zh-CN" altLang="en-US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49" y="1429143"/>
            <a:ext cx="3836196" cy="2273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890" y="470419"/>
            <a:ext cx="800219" cy="22733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游戏机制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7957" y="4675475"/>
            <a:ext cx="4530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每隔</a:t>
            </a:r>
            <a:r>
              <a:rPr lang="en-US" altLang="zh-CN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3</a:t>
            </a:r>
            <a:r>
              <a:rPr lang="en-US" altLang="zh-CN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0s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，地图中心</a:t>
            </a:r>
            <a:r>
              <a:rPr lang="zh-CN" altLang="en-US" sz="240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的</a:t>
            </a:r>
            <a:r>
              <a:rPr lang="zh-CN" altLang="en-US" sz="240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鹿首会向</a:t>
            </a:r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地图随机位置喷发一定数量的光球，新光球喷发时，未使用的旧光球消失，光球随机的范围会随时间逐渐缩小。</a:t>
            </a:r>
            <a:endParaRPr lang="zh-CN" altLang="en-US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0706" y="3443826"/>
            <a:ext cx="927101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产生光球</a:t>
            </a:r>
            <a:endParaRPr lang="zh-CN" altLang="en-US" sz="2800" b="1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9055965" y="3443826"/>
            <a:ext cx="927101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消除光球</a:t>
            </a:r>
            <a:endParaRPr lang="zh-CN" altLang="en-US" sz="2800" b="1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7254152" y="4675475"/>
            <a:ext cx="4530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玩家通过触碰光球来触发光球，将光球连接成闭合图形来消除光球获得积分。某些特殊情况也可以形成图形。</a:t>
            </a:r>
            <a:endParaRPr lang="zh-CN" altLang="en-US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pic>
        <p:nvPicPr>
          <p:cNvPr id="4" name="产生光球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2073" y="470419"/>
            <a:ext cx="3960000" cy="2270244"/>
          </a:xfrm>
          <a:prstGeom prst="rect">
            <a:avLst/>
          </a:prstGeom>
        </p:spPr>
      </p:pic>
      <p:pic>
        <p:nvPicPr>
          <p:cNvPr id="5" name="消除光球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45308" y="470419"/>
            <a:ext cx="3960000" cy="2270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95890" y="470419"/>
            <a:ext cx="800219" cy="22733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游戏机制</a:t>
            </a:r>
            <a:endParaRPr lang="zh-CN" altLang="en-US" sz="4000" b="1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272" y="4675474"/>
            <a:ext cx="5201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当玩家连接的两点所生成的线段与道具点相切或相交</a:t>
            </a:r>
            <a:r>
              <a:rPr lang="zh-CN" altLang="zh-CN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，生成</a:t>
            </a:r>
            <a:r>
              <a:rPr lang="zh-CN" altLang="zh-CN" sz="2400" dirty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一个道具。</a:t>
            </a:r>
            <a:endParaRPr lang="en-US" altLang="zh-CN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0278" y="4675475"/>
            <a:ext cx="511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玩家点击道具按钮可以释放道具，有些道具需要一定的释放条件，未达到释放条件的道具按钮不能点击。</a:t>
            </a:r>
            <a:endParaRPr lang="zh-CN" altLang="en-US" sz="2400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0706" y="3443826"/>
            <a:ext cx="927101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道具获取</a:t>
            </a:r>
            <a:endParaRPr lang="zh-CN" altLang="en-US" sz="2800" b="1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04193" y="3443826"/>
            <a:ext cx="927101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道具释放</a:t>
            </a:r>
            <a:endParaRPr lang="zh-CN" altLang="en-US" sz="2800" b="1" dirty="0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pic>
        <p:nvPicPr>
          <p:cNvPr id="3" name="道具获取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262" y="470420"/>
            <a:ext cx="3960000" cy="2273299"/>
          </a:xfrm>
          <a:prstGeom prst="rect">
            <a:avLst/>
          </a:prstGeom>
        </p:spPr>
      </p:pic>
      <p:pic>
        <p:nvPicPr>
          <p:cNvPr id="4" name="道具释放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18737" y="472119"/>
            <a:ext cx="3960000" cy="22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1282</Words>
  <Application>Microsoft Office PowerPoint</Application>
  <PresentationFormat>宽屏</PresentationFormat>
  <Paragraphs>107</Paragraphs>
  <Slides>11</Slides>
  <Notes>7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汉仪全唐诗简</vt:lpstr>
      <vt:lpstr>Futura Lt BT</vt:lpstr>
      <vt:lpstr>等线 Light</vt:lpstr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WANLI PENG</dc:creator>
  <cp:lastModifiedBy>Administrator</cp:lastModifiedBy>
  <cp:revision>247</cp:revision>
  <dcterms:created xsi:type="dcterms:W3CDTF">2018-08-07T13:42:00Z</dcterms:created>
  <dcterms:modified xsi:type="dcterms:W3CDTF">2018-08-29T19:50:27Z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